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C7E43CD1-C161-4F25-8486-6DEC68DE2A4A}">
          <p14:sldIdLst>
            <p14:sldId id="256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80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67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C2BF69-879C-4521-BF78-668E83ED79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335F6D6-8A54-4BF2-9326-23AEECEFD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4D2BD31-E039-4092-A188-304B18076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BFB933-E9A1-4C4A-AA4A-C24B99199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AEABE3-23FA-4A04-AE9F-8F23402B2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5365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CBB251-6A77-495B-B91A-176D0BBAA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C9C1EBE-F3CD-4473-A254-FCBCE8DB5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1F002E-1CFB-47DE-9535-B40E55986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E810EE8-A2A5-4B44-947D-7BFDEDB3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49CE12-FC41-48F8-A529-4E96F7531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9148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717BF98-0DAD-4079-8DC1-494139AFFB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DCF7536-F076-4902-BC00-0A627C32D4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D3B230-3DE8-49EC-9D60-7149AC070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E9D2ED-8904-41B3-91DA-09715FA80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760532-7268-4961-BC0D-6D242B0E0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8417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DB6D04-95F6-4792-BD5E-20D80396C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B43EEA-360D-47FF-A0B7-BD3E666600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55CF81-5D43-45BE-9136-9DEE86FC8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6142EA-92F7-46E5-B682-BC179305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62799E-011B-4A81-B40E-A5CA5A0AD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855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C1A746-48CE-4B03-A741-875999BBB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A81207C-E4DC-4BA1-8C58-88277981C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FEC869-5235-44FD-9654-BC41840FF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9DE991-4B0C-4EEC-A8FC-6A92278A8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A0BCC74-09A7-4160-96D5-80B554948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4748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B02805-6197-405D-8B02-769623829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576FC3-22E4-4F7B-9F3D-55F4EFF78F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0300E43-031E-46F8-8895-5375E8755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4A90D2-53A3-4690-9899-9746C632C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B6CEECA-F9A4-4E9D-B987-0FA8AA1AC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FE78355-05AF-427B-AFCC-4907059A7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9110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79026A-75D6-4FFC-A1F2-B3A742056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3D94144-F4E1-4D51-8664-9732F07EE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7329E2-5C4F-4528-A23C-539E2D01C8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1B3F57E-9AD8-4EA2-9667-419A5D2451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7013BA5-4EF6-4C02-B16E-8D67028B27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0325A7B-CD36-43A6-8DEC-1A1C00423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AB1FA20-F8B1-4052-A27D-301FC5FF3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57C99B6-63F3-449F-90F1-C41DA3874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0048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628D6B-2AA0-42EE-999B-0A6202B55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0C536FB-D4E3-46E2-9126-5C49FA3FC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B839AE6-1C33-4873-A7FE-BD334D4E0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52DE0A9-DC92-44D8-ABA3-304BA0360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7141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CC51CC3-808C-495D-B8AA-AE9030E3D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307A866-639A-43ED-9BD8-D39CFD030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1CB312C-CBBB-43E5-9E57-71D100DC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2099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35232E-5F81-4959-AC09-C051A395F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C80D8E-6683-4EC3-A72B-31AF78CB0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B4D3212-5D42-4F46-B6CD-BE58578A3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88BD27-457F-4A70-8BBA-DE7BF84DD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26AA5EC-DD5D-48B5-B4EB-05DA3E308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9301B4B-2FE8-4F20-84D9-702506F79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8838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5507D6-F4F7-4EA9-92B3-8DF087B73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74B2F93-93B5-440C-8F68-DCD47FC89F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47FE1F8-9F7F-4D83-8813-9B92ADCD4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E8F3CA2-5F1D-4454-9CD8-69A66C02E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4F8C54E-F8A2-4F1F-8AA1-6E5AA87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F1E2C0-C27E-4D5F-BE61-5008DBCC4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6320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BEDE20-CDE5-4D15-8FD3-FDBA77697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5CAF946-151F-4346-9119-3C4C15363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195D25-01C4-4DC6-9A6F-85B78D72B7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F15BE-5B2A-442D-A27D-AFA27FD97985}" type="datetimeFigureOut">
              <a:rPr lang="ru-RU" smtClean="0"/>
              <a:t>16.10.2023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1FF061-4977-460D-8FD5-13B65BA8FE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6DD00C-64A5-479D-AFF6-9C569220BE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8140E-4860-4771-9255-083A0AD744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5912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CE76E6-2024-4B8B-AB7A-4E64FBB7D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12955"/>
            <a:ext cx="9144000" cy="786580"/>
          </a:xfrm>
          <a:solidFill>
            <a:schemeClr val="accent1">
              <a:lumMod val="60000"/>
              <a:lumOff val="40000"/>
            </a:schemeClr>
          </a:solidFill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FF00"/>
                </a:solidFill>
              </a:rPr>
              <a:t>Притягивание внимания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6A3504A-76E5-4ED3-B387-A8E5C29E6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05000"/>
            <a:ext cx="9143999" cy="4279490"/>
          </a:xfrm>
          <a:prstGeom prst="rect">
            <a:avLst/>
          </a:prstGeom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DAB7A9A-454D-477C-8015-EB058DD2A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86168"/>
            <a:ext cx="9144000" cy="530942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rgbClr val="7030A0"/>
                </a:solidFill>
              </a:rPr>
              <a:t>Методы привлечения внимания и зачем вам это</a:t>
            </a:r>
            <a:r>
              <a:rPr lang="en-US" sz="3200" dirty="0">
                <a:solidFill>
                  <a:srgbClr val="7030A0"/>
                </a:solidFill>
              </a:rPr>
              <a:t>?</a:t>
            </a:r>
            <a:endParaRPr lang="ru-RU" sz="3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624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E01616-5C39-46C3-AE52-D936DD3EB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026" y="238921"/>
            <a:ext cx="10515600" cy="1325563"/>
          </a:xfrm>
          <a:solidFill>
            <a:srgbClr val="FFCC99"/>
          </a:solidFill>
        </p:spPr>
        <p:txBody>
          <a:bodyPr>
            <a:normAutofit fontScale="90000"/>
          </a:bodyPr>
          <a:lstStyle/>
          <a:p>
            <a:r>
              <a:rPr lang="ru-RU" sz="4800" dirty="0">
                <a:solidFill>
                  <a:srgbClr val="00B050"/>
                </a:solidFill>
              </a:rPr>
              <a:t>Простой вопрос.</a:t>
            </a:r>
            <a:br>
              <a:rPr lang="ru-RU" dirty="0"/>
            </a:br>
            <a:r>
              <a:rPr lang="ru-RU" sz="3600" dirty="0">
                <a:solidFill>
                  <a:schemeClr val="bg1"/>
                </a:solidFill>
              </a:rPr>
              <a:t>Какие люди больше всего притягивают к себе внимание</a:t>
            </a:r>
            <a:r>
              <a:rPr lang="en-US" sz="3600" dirty="0">
                <a:solidFill>
                  <a:schemeClr val="bg1"/>
                </a:solidFill>
              </a:rPr>
              <a:t>?</a:t>
            </a:r>
            <a:r>
              <a:rPr lang="ru-RU" sz="36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61EC5B42-D085-4018-A1C2-6FFC6832B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90688"/>
            <a:ext cx="4336026" cy="403122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512B34C-8091-4C11-9682-4BD4C017A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2000250"/>
            <a:ext cx="4572000" cy="30194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9DBDEC8-863B-4CEE-8716-0923DED0CB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6813" y="3738562"/>
            <a:ext cx="4336026" cy="2857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F494C5-3AB6-41E7-B6B0-ECCE36010E0D}"/>
              </a:ext>
            </a:extLst>
          </p:cNvPr>
          <p:cNvSpPr txBox="1"/>
          <p:nvPr/>
        </p:nvSpPr>
        <p:spPr>
          <a:xfrm>
            <a:off x="785902" y="5974322"/>
            <a:ext cx="276422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Активные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F227B3-1B7C-4080-9C6B-8C9E5E40C53A}"/>
              </a:ext>
            </a:extLst>
          </p:cNvPr>
          <p:cNvSpPr txBox="1"/>
          <p:nvPr/>
        </p:nvSpPr>
        <p:spPr>
          <a:xfrm>
            <a:off x="4572001" y="2990532"/>
            <a:ext cx="27116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Улыбчивые</a:t>
            </a:r>
            <a:r>
              <a:rPr lang="ru-RU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0B0994-0350-4AF5-A766-CE8A50C8155A}"/>
              </a:ext>
            </a:extLst>
          </p:cNvPr>
          <p:cNvSpPr txBox="1"/>
          <p:nvPr/>
        </p:nvSpPr>
        <p:spPr>
          <a:xfrm>
            <a:off x="8250621" y="5106147"/>
            <a:ext cx="394137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привлекательные</a:t>
            </a:r>
          </a:p>
        </p:txBody>
      </p:sp>
    </p:spTree>
    <p:extLst>
      <p:ext uri="{BB962C8B-B14F-4D97-AF65-F5344CB8AC3E}">
        <p14:creationId xmlns:p14="http://schemas.microsoft.com/office/powerpoint/2010/main" val="4086098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D8CF85-E213-40FB-8E5C-5D081FF1213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pPr algn="ctr"/>
            <a:r>
              <a:rPr lang="ru-RU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Или же…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38CCB5D-D70E-4BCF-9F71-6086C3A03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60865"/>
            <a:ext cx="4572000" cy="18954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984BD4-5CBF-46F0-B1D2-5430C0DD2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8634" y="1760865"/>
            <a:ext cx="3048000" cy="3048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39A2EA0-15B5-4FCA-A1F7-8F7A7B6F2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7257" y="1690688"/>
            <a:ext cx="3657917" cy="44313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226129-7B9B-443D-A331-2A9EA0F23A41}"/>
              </a:ext>
            </a:extLst>
          </p:cNvPr>
          <p:cNvSpPr txBox="1"/>
          <p:nvPr/>
        </p:nvSpPr>
        <p:spPr>
          <a:xfrm>
            <a:off x="178676" y="4149397"/>
            <a:ext cx="362606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Громкие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F3C704-B80E-41A1-9BB9-22D0CC8AAAA0}"/>
              </a:ext>
            </a:extLst>
          </p:cNvPr>
          <p:cNvSpPr txBox="1"/>
          <p:nvPr/>
        </p:nvSpPr>
        <p:spPr>
          <a:xfrm>
            <a:off x="4871545" y="4953000"/>
            <a:ext cx="20232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Богатые</a:t>
            </a:r>
            <a:r>
              <a:rPr lang="ru-RU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CD1545-C13C-42C2-B990-463D88E47202}"/>
              </a:ext>
            </a:extLst>
          </p:cNvPr>
          <p:cNvSpPr txBox="1"/>
          <p:nvPr/>
        </p:nvSpPr>
        <p:spPr>
          <a:xfrm>
            <a:off x="8970580" y="6122059"/>
            <a:ext cx="333703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rgbClr val="80008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Странные</a:t>
            </a:r>
          </a:p>
        </p:txBody>
      </p:sp>
    </p:spTree>
    <p:extLst>
      <p:ext uri="{BB962C8B-B14F-4D97-AF65-F5344CB8AC3E}">
        <p14:creationId xmlns:p14="http://schemas.microsoft.com/office/powerpoint/2010/main" val="3124009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B7AB142-7174-4663-B032-116935AC6E9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 привлечения внимания зависит от целей.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5CD0F668-CC04-49EE-877E-D427123D4E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5172" y="457201"/>
            <a:ext cx="6097040" cy="4356538"/>
          </a:xfrm>
          <a:prstGeom prst="rect">
            <a:avLst/>
          </a:prstGeom>
        </p:spPr>
      </p:pic>
      <p:sp>
        <p:nvSpPr>
          <p:cNvPr id="6" name="Текст 5">
            <a:extLst>
              <a:ext uri="{FF2B5EF4-FFF2-40B4-BE49-F238E27FC236}">
                <a16:creationId xmlns:a16="http://schemas.microsoft.com/office/drawing/2014/main" id="{CB2B8B81-0704-439A-8202-0DCA8D2E9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2756339"/>
          </a:xfrm>
        </p:spPr>
        <p:txBody>
          <a:bodyPr>
            <a:normAutofit lnSpcReduction="10000"/>
          </a:bodyPr>
          <a:lstStyle/>
          <a:p>
            <a:endParaRPr lang="ru-RU" dirty="0"/>
          </a:p>
          <a:p>
            <a:pPr>
              <a:lnSpc>
                <a:spcPct val="100000"/>
              </a:lnSpc>
            </a:pPr>
            <a:r>
              <a:rPr lang="ru-RU" sz="2800" dirty="0">
                <a:solidFill>
                  <a:srgbClr val="7030A0"/>
                </a:solidFill>
              </a:rPr>
              <a:t>Для чего вам нужно внимание</a:t>
            </a:r>
            <a:r>
              <a:rPr lang="en-US" sz="2800" dirty="0">
                <a:solidFill>
                  <a:srgbClr val="7030A0"/>
                </a:solidFill>
              </a:rPr>
              <a:t>?</a:t>
            </a:r>
          </a:p>
          <a:p>
            <a:pPr>
              <a:lnSpc>
                <a:spcPct val="100000"/>
              </a:lnSpc>
            </a:pPr>
            <a:r>
              <a:rPr lang="ru-RU" sz="2800" dirty="0">
                <a:solidFill>
                  <a:srgbClr val="7030A0"/>
                </a:solidFill>
              </a:rPr>
              <a:t>Что я сделаю для этого</a:t>
            </a:r>
            <a:r>
              <a:rPr lang="en-US" sz="2800" dirty="0">
                <a:solidFill>
                  <a:srgbClr val="7030A0"/>
                </a:solidFill>
              </a:rPr>
              <a:t>?</a:t>
            </a:r>
            <a:endParaRPr lang="ru-RU" sz="2800" dirty="0">
              <a:solidFill>
                <a:srgbClr val="7030A0"/>
              </a:solidFill>
            </a:endParaRPr>
          </a:p>
          <a:p>
            <a:pPr>
              <a:lnSpc>
                <a:spcPct val="100000"/>
              </a:lnSpc>
            </a:pPr>
            <a:r>
              <a:rPr lang="ru-RU" sz="2800" dirty="0">
                <a:solidFill>
                  <a:srgbClr val="7030A0"/>
                </a:solidFill>
              </a:rPr>
              <a:t>А какое именно внимание мне нужно</a:t>
            </a:r>
            <a:r>
              <a:rPr lang="en-US" sz="2800" dirty="0">
                <a:solidFill>
                  <a:srgbClr val="7030A0"/>
                </a:solidFill>
              </a:rPr>
              <a:t>?</a:t>
            </a:r>
            <a:endParaRPr lang="ru-RU" sz="2800" dirty="0">
              <a:solidFill>
                <a:srgbClr val="7030A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2DFBE3-6DD0-44E2-B1A2-B1AE51674498}"/>
              </a:ext>
            </a:extLst>
          </p:cNvPr>
          <p:cNvSpPr txBox="1"/>
          <p:nvPr/>
        </p:nvSpPr>
        <p:spPr>
          <a:xfrm>
            <a:off x="304800" y="6229273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solidFill>
                  <a:srgbClr val="00B0F0"/>
                </a:solidFill>
              </a:rPr>
              <a:t>При желании можно добавить и свои вопросы.</a:t>
            </a:r>
          </a:p>
        </p:txBody>
      </p:sp>
    </p:spTree>
    <p:extLst>
      <p:ext uri="{BB962C8B-B14F-4D97-AF65-F5344CB8AC3E}">
        <p14:creationId xmlns:p14="http://schemas.microsoft.com/office/powerpoint/2010/main" val="111241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08D2B6-D5F9-444D-B3A5-CF4A8E921B7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95000"/>
            </a:schemeClr>
          </a:solidFill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Если смог ответит на вопросы значит легко ответишь и на следующие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91FB961-C27E-4BE2-9729-FAFE6BCC10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2025" y="457200"/>
            <a:ext cx="6947009" cy="5411788"/>
          </a:xfrm>
          <a:prstGeom prst="rect">
            <a:avLst/>
          </a:prstGeom>
        </p:spPr>
      </p:pic>
      <p:sp>
        <p:nvSpPr>
          <p:cNvPr id="4" name="Текст 3">
            <a:extLst>
              <a:ext uri="{FF2B5EF4-FFF2-40B4-BE49-F238E27FC236}">
                <a16:creationId xmlns:a16="http://schemas.microsoft.com/office/drawing/2014/main" id="{DDCF5567-A091-4A8E-91EC-6830A4CD71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ru-RU" dirty="0"/>
          </a:p>
          <a:p>
            <a:r>
              <a:rPr lang="ru-RU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Что интересно людям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ru-RU" sz="28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Как это связанно со мной и с моим делом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ru-RU" sz="28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8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Как мне связать чужие интересы с собой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ru-RU" sz="28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485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9403E8-02C7-44A4-A922-05E2BB757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8523" y="1905000"/>
            <a:ext cx="3563007" cy="4422228"/>
          </a:xfrm>
          <a:prstGeom prst="rect">
            <a:avLst/>
          </a:prstGeom>
        </p:spPr>
      </p:pic>
      <p:sp>
        <p:nvSpPr>
          <p:cNvPr id="6" name="Облачко с текстом: овальное 5">
            <a:extLst>
              <a:ext uri="{FF2B5EF4-FFF2-40B4-BE49-F238E27FC236}">
                <a16:creationId xmlns:a16="http://schemas.microsoft.com/office/drawing/2014/main" id="{08370280-0A30-47F0-90DB-BD3CF73AD313}"/>
              </a:ext>
            </a:extLst>
          </p:cNvPr>
          <p:cNvSpPr/>
          <p:nvPr/>
        </p:nvSpPr>
        <p:spPr>
          <a:xfrm>
            <a:off x="6274676" y="0"/>
            <a:ext cx="5223641" cy="2228193"/>
          </a:xfrm>
          <a:prstGeom prst="wedgeEllipseCallout">
            <a:avLst>
              <a:gd name="adj1" fmla="val -41323"/>
              <a:gd name="adj2" fmla="val 90436"/>
            </a:avLst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r>
              <a:rPr lang="ru-RU" sz="22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 все вопросы ответил(а)</a:t>
            </a:r>
            <a:r>
              <a:rPr lang="en-US" sz="22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 algn="ctr"/>
            <a:r>
              <a:rPr lang="ru-RU" sz="2200" b="1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Тогда поздравляю ты  теперь привлекатель внимания начального уровня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9C155BC-0CC2-413F-9855-15C4E3692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0772"/>
            <a:ext cx="4644752" cy="26068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02BC94A-66A3-40EF-A5D0-AFC9BCF60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67479"/>
            <a:ext cx="4644752" cy="26068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B7C70F-12A0-4E6C-8829-E8128B4CA27A}"/>
              </a:ext>
            </a:extLst>
          </p:cNvPr>
          <p:cNvSpPr txBox="1"/>
          <p:nvPr/>
        </p:nvSpPr>
        <p:spPr>
          <a:xfrm>
            <a:off x="493986" y="69107"/>
            <a:ext cx="39308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i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Ты до начала презентации</a:t>
            </a:r>
            <a:endParaRPr lang="ru-RU" sz="24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C65F56-7C5A-487D-AFE4-604B0772B9F5}"/>
              </a:ext>
            </a:extLst>
          </p:cNvPr>
          <p:cNvSpPr txBox="1"/>
          <p:nvPr/>
        </p:nvSpPr>
        <p:spPr>
          <a:xfrm>
            <a:off x="0" y="3244334"/>
            <a:ext cx="472965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Мы сейчас</a:t>
            </a:r>
          </a:p>
        </p:txBody>
      </p:sp>
    </p:spTree>
    <p:extLst>
      <p:ext uri="{BB962C8B-B14F-4D97-AF65-F5344CB8AC3E}">
        <p14:creationId xmlns:p14="http://schemas.microsoft.com/office/powerpoint/2010/main" val="1957456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F17F3D9-5F69-41F8-A355-D3AD0986A7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082" y="0"/>
            <a:ext cx="4635062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0EC634-9539-4F16-846D-6AA593CEEB25}"/>
              </a:ext>
            </a:extLst>
          </p:cNvPr>
          <p:cNvSpPr txBox="1"/>
          <p:nvPr/>
        </p:nvSpPr>
        <p:spPr>
          <a:xfrm>
            <a:off x="4550980" y="2817930"/>
            <a:ext cx="7641020" cy="10156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ru-RU" sz="6000" i="1" u="sng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99463594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126</Words>
  <Application>Microsoft Office PowerPoint</Application>
  <PresentationFormat>Широкоэкранный</PresentationFormat>
  <Paragraphs>28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Тема Office</vt:lpstr>
      <vt:lpstr>Притягивание внимания</vt:lpstr>
      <vt:lpstr>Простой вопрос. Какие люди больше всего притягивают к себе внимание? </vt:lpstr>
      <vt:lpstr>Или же…</vt:lpstr>
      <vt:lpstr>Метод привлечения внимания зависит от целей.</vt:lpstr>
      <vt:lpstr>Если смог ответит на вопросы значит легко ответишь и на следующие 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Притягивание внимания</dc:title>
  <dc:creator>User</dc:creator>
  <cp:lastModifiedBy>User</cp:lastModifiedBy>
  <cp:revision>9</cp:revision>
  <dcterms:created xsi:type="dcterms:W3CDTF">2023-10-16T18:51:08Z</dcterms:created>
  <dcterms:modified xsi:type="dcterms:W3CDTF">2023-10-16T20:09:38Z</dcterms:modified>
</cp:coreProperties>
</file>

<file path=docProps/thumbnail.jpeg>
</file>